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sldIdLst>
    <p:sldId id="257" r:id="rId2"/>
    <p:sldId id="312" r:id="rId3"/>
    <p:sldId id="313" r:id="rId4"/>
    <p:sldId id="322" r:id="rId5"/>
    <p:sldId id="321" r:id="rId6"/>
    <p:sldId id="285" r:id="rId7"/>
    <p:sldId id="305" r:id="rId8"/>
    <p:sldId id="314" r:id="rId9"/>
    <p:sldId id="315" r:id="rId10"/>
    <p:sldId id="316" r:id="rId11"/>
    <p:sldId id="298" r:id="rId12"/>
    <p:sldId id="320" r:id="rId13"/>
    <p:sldId id="301" r:id="rId14"/>
    <p:sldId id="302" r:id="rId15"/>
    <p:sldId id="323" r:id="rId16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931FBF8-3BC7-46EA-826E-0D3BC22E9AF2}">
          <p14:sldIdLst>
            <p14:sldId id="257"/>
            <p14:sldId id="312"/>
            <p14:sldId id="313"/>
            <p14:sldId id="322"/>
            <p14:sldId id="321"/>
            <p14:sldId id="285"/>
            <p14:sldId id="305"/>
            <p14:sldId id="314"/>
            <p14:sldId id="315"/>
            <p14:sldId id="316"/>
            <p14:sldId id="298"/>
            <p14:sldId id="320"/>
            <p14:sldId id="301"/>
            <p14:sldId id="302"/>
            <p14:sldId id="32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99"/>
    <a:srgbClr val="0000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2611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2611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AD59822F-706D-43E6-BF69-4E590B15A5EC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2238" y="1152525"/>
            <a:ext cx="4149725" cy="3111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437221"/>
            <a:ext cx="5547360" cy="3630454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04820" cy="4626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57590"/>
            <a:ext cx="3004820" cy="4626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BCE41EF0-60C3-4B8D-A707-8DD963864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95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2564" y="1873476"/>
            <a:ext cx="7102929" cy="2935288"/>
          </a:xfrm>
          <a:prstGeom prst="rect">
            <a:avLst/>
          </a:prstGeom>
        </p:spPr>
        <p:txBody>
          <a:bodyPr anchor="b"/>
          <a:lstStyle>
            <a:lvl1pPr algn="ctr">
              <a:defRPr sz="6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UNCLASSIFIED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65FC-7479-4944-B2D4-DAB311FAF5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572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7493" y="0"/>
            <a:ext cx="7658100" cy="881743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UNCLASSIFIED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CF65FC-7479-4944-B2D4-DAB311FAF5E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32707" y="979714"/>
            <a:ext cx="3963761" cy="2569029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2"/>
          </p:nvPr>
        </p:nvSpPr>
        <p:spPr>
          <a:xfrm>
            <a:off x="4765221" y="982435"/>
            <a:ext cx="3963761" cy="2569029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3"/>
          </p:nvPr>
        </p:nvSpPr>
        <p:spPr>
          <a:xfrm>
            <a:off x="432706" y="3815441"/>
            <a:ext cx="3963761" cy="2569029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765220" y="3815440"/>
            <a:ext cx="3963761" cy="2569029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990600"/>
            <a:ext cx="0" cy="5486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flipH="1">
            <a:off x="284017" y="3668486"/>
            <a:ext cx="857596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716460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4835" y="0"/>
            <a:ext cx="7658099" cy="889907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CC"/>
                </a:solidFill>
              </a:defRPr>
            </a:lvl1pPr>
            <a:lvl2pPr>
              <a:defRPr b="1">
                <a:solidFill>
                  <a:srgbClr val="0000CC"/>
                </a:solidFill>
              </a:defRPr>
            </a:lvl2pPr>
            <a:lvl3pPr>
              <a:defRPr b="1">
                <a:solidFill>
                  <a:srgbClr val="0000CC"/>
                </a:solidFill>
              </a:defRPr>
            </a:lvl3pPr>
            <a:lvl4pPr>
              <a:defRPr b="1">
                <a:solidFill>
                  <a:srgbClr val="0000CC"/>
                </a:solidFill>
              </a:defRPr>
            </a:lvl4pPr>
            <a:lvl5pPr>
              <a:defRPr b="1">
                <a:solidFill>
                  <a:srgbClr val="0000C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UNCLASSIFIED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65FC-7479-4944-B2D4-DAB311FAF5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984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6671" y="1"/>
            <a:ext cx="7698922" cy="808264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UNCLASSIFIED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65FC-7479-4944-B2D4-DAB311FAF5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587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7492" y="0"/>
            <a:ext cx="7633607" cy="881743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UNCLASSIFIED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65FC-7479-4944-B2D4-DAB311FAF5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723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UNCLASSIFIED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65FC-7479-4944-B2D4-DAB311FAF5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138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871" y="6613071"/>
            <a:ext cx="3616779" cy="2449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UNCLASSIFIED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613071"/>
            <a:ext cx="2057400" cy="2449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ECF65FC-7479-4944-B2D4-DAB311FAF5E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0" y="81643"/>
            <a:ext cx="938891" cy="938891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159329" y="881743"/>
            <a:ext cx="7649935" cy="8164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277586" y="6536871"/>
            <a:ext cx="8596991" cy="272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448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0" r:id="rId2"/>
    <p:sldLayoutId id="2147483663" r:id="rId3"/>
    <p:sldLayoutId id="2147483665" r:id="rId4"/>
    <p:sldLayoutId id="2147483667" r:id="rId5"/>
    <p:sldLayoutId id="2147483668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90446"/>
            <a:ext cx="9144000" cy="364402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MarineNet 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Moodle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Account Creation</a:t>
            </a:r>
            <a:br>
              <a:rPr lang="en-US" dirty="0">
                <a:solidFill>
                  <a:schemeClr val="tx1"/>
                </a:solidFill>
              </a:rPr>
            </a:b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65FC-7479-4944-B2D4-DAB311FAF5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93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65FC-7479-4944-B2D4-DAB311FAF5EC}" type="slidenum">
              <a:rPr lang="en-US" smtClean="0"/>
              <a:t>10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864" y="1011124"/>
            <a:ext cx="5036792" cy="53990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8402" y="2269989"/>
            <a:ext cx="4467997" cy="26161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#########</a:t>
            </a:r>
            <a:endParaRPr lang="en-US" sz="1050" dirty="0"/>
          </a:p>
        </p:txBody>
      </p:sp>
      <p:sp>
        <p:nvSpPr>
          <p:cNvPr id="8" name="TextBox 7"/>
          <p:cNvSpPr txBox="1"/>
          <p:nvPr/>
        </p:nvSpPr>
        <p:spPr>
          <a:xfrm>
            <a:off x="2288402" y="2986174"/>
            <a:ext cx="4467997" cy="26161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John</a:t>
            </a:r>
            <a:endParaRPr lang="en-US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2288402" y="3571554"/>
            <a:ext cx="4467997" cy="26161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/>
              <a:t>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8401" y="4143893"/>
            <a:ext cx="4467997" cy="26161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Smith</a:t>
            </a:r>
            <a:endParaRPr lang="en-US" sz="1050" dirty="0"/>
          </a:p>
        </p:txBody>
      </p:sp>
      <p:sp>
        <p:nvSpPr>
          <p:cNvPr id="12" name="Rectangle 11"/>
          <p:cNvSpPr/>
          <p:nvPr/>
        </p:nvSpPr>
        <p:spPr>
          <a:xfrm>
            <a:off x="5522383" y="4770116"/>
            <a:ext cx="338666" cy="1308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22383" y="4733120"/>
            <a:ext cx="96520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1990</a:t>
            </a:r>
            <a:endParaRPr lang="en-US" sz="1000" dirty="0"/>
          </a:p>
        </p:txBody>
      </p:sp>
      <p:sp>
        <p:nvSpPr>
          <p:cNvPr id="13" name="Left Arrow 12"/>
          <p:cNvSpPr/>
          <p:nvPr/>
        </p:nvSpPr>
        <p:spPr>
          <a:xfrm>
            <a:off x="6756398" y="5164229"/>
            <a:ext cx="1690778" cy="1216324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636167" y="2184894"/>
            <a:ext cx="516466" cy="431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1636167" y="2901079"/>
            <a:ext cx="516466" cy="431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1636167" y="3486459"/>
            <a:ext cx="516466" cy="431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1637964" y="4039476"/>
            <a:ext cx="516466" cy="431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1636167" y="4644178"/>
            <a:ext cx="516466" cy="431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99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136" y="964886"/>
            <a:ext cx="8230138" cy="541686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Username and Password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65FC-7479-4944-B2D4-DAB311FAF5EC}" type="slidenum">
              <a:rPr lang="en-US" smtClean="0"/>
              <a:t>11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26820" y="2628435"/>
            <a:ext cx="3000102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USERNAME is automatically generated here</a:t>
            </a:r>
            <a:endParaRPr lang="en-US" sz="1100" b="1" dirty="0">
              <a:solidFill>
                <a:srgbClr val="FF0000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-1711400" y="2142451"/>
            <a:ext cx="1107186" cy="123357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264704" y="4071668"/>
            <a:ext cx="2924333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Use your personal email address </a:t>
            </a:r>
            <a:endParaRPr lang="en-US" sz="11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10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72528" y="971780"/>
            <a:ext cx="4671201" cy="547777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Password must be </a:t>
            </a:r>
            <a:r>
              <a:rPr lang="en-US" sz="2000" dirty="0" smtClean="0">
                <a:solidFill>
                  <a:schemeClr val="tx1"/>
                </a:solidFill>
              </a:rPr>
              <a:t>a minimum of 15 </a:t>
            </a:r>
            <a:r>
              <a:rPr lang="en-US" sz="2000" dirty="0" smtClean="0">
                <a:solidFill>
                  <a:schemeClr val="tx1"/>
                </a:solidFill>
              </a:rPr>
              <a:t>characters long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There are specific items that are required for each password. 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Verify you are meeting the character requirements if you are having problems creating it.</a:t>
            </a:r>
            <a:endParaRPr lang="en-US" sz="1400" dirty="0">
              <a:solidFill>
                <a:schemeClr val="tx1"/>
              </a:solidFill>
            </a:endParaRPr>
          </a:p>
          <a:p>
            <a:pPr marL="914400" lvl="2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396875" lvl="2" indent="0">
              <a:buNone/>
            </a:pPr>
            <a:endParaRPr lang="en-US" sz="1800" dirty="0">
              <a:solidFill>
                <a:srgbClr val="FF0000"/>
              </a:solidFill>
            </a:endParaRPr>
          </a:p>
          <a:p>
            <a:pPr marL="0" lvl="2" indent="396875"/>
            <a:r>
              <a:rPr lang="en-US" dirty="0">
                <a:solidFill>
                  <a:schemeClr val="tx1"/>
                </a:solidFill>
              </a:rPr>
              <a:t>Once you have created your password click </a:t>
            </a:r>
            <a:r>
              <a:rPr lang="en-US" dirty="0" smtClean="0">
                <a:solidFill>
                  <a:schemeClr val="tx1"/>
                </a:solidFill>
              </a:rPr>
              <a:t>“Create </a:t>
            </a:r>
            <a:r>
              <a:rPr lang="en-US" dirty="0">
                <a:solidFill>
                  <a:schemeClr val="tx1"/>
                </a:solidFill>
              </a:rPr>
              <a:t>User”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65FC-7479-4944-B2D4-DAB311FAF5EC}" type="slidenum">
              <a:rPr lang="en-US" smtClean="0"/>
              <a:t>12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0410" y="971780"/>
            <a:ext cx="4314207" cy="540987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976132" y="4054415"/>
            <a:ext cx="2924333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Use your personal email address </a:t>
            </a:r>
            <a:endParaRPr lang="en-US" sz="11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68883" y="5796951"/>
            <a:ext cx="1268083" cy="4313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 rot="2514867">
            <a:off x="3342043" y="4983068"/>
            <a:ext cx="451990" cy="36448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0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671" y="1219494"/>
            <a:ext cx="7707189" cy="4931140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65FC-7479-4944-B2D4-DAB311FAF5EC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Up Arrow 5"/>
          <p:cNvSpPr/>
          <p:nvPr/>
        </p:nvSpPr>
        <p:spPr>
          <a:xfrm rot="16200000">
            <a:off x="3777060" y="4951562"/>
            <a:ext cx="992038" cy="140610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38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t="-80" r="41852"/>
          <a:stretch/>
        </p:blipFill>
        <p:spPr>
          <a:xfrm>
            <a:off x="202103" y="1427928"/>
            <a:ext cx="8538823" cy="3939937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65FC-7479-4944-B2D4-DAB311FAF5EC}" type="slidenum">
              <a:rPr lang="en-US" smtClean="0"/>
              <a:t>14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73101" y="2763724"/>
            <a:ext cx="3157268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</a:rPr>
              <a:t>j</a:t>
            </a:r>
            <a:r>
              <a:rPr lang="en-US" sz="1050" dirty="0" smtClean="0">
                <a:solidFill>
                  <a:srgbClr val="FF0000"/>
                </a:solidFill>
              </a:rPr>
              <a:t>ohn.a.smith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73101" y="3223290"/>
            <a:ext cx="381876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??????????????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2124835" y="3640243"/>
            <a:ext cx="948266" cy="62382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238116" y="5990468"/>
            <a:ext cx="4105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Verify that you can log in to your account.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6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chemeClr val="tx1"/>
                </a:solidFill>
              </a:rPr>
              <a:t>All students will enroll into the Moodle course the first week of class.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65FC-7479-4944-B2D4-DAB311FAF5E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765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Already have a MarineNet Account?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400" b="0" dirty="0" smtClean="0">
                <a:solidFill>
                  <a:schemeClr val="tx1"/>
                </a:solidFill>
              </a:rPr>
              <a:t>Do you know your username and password?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65FC-7479-4944-B2D4-DAB311FAF5E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99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22564" y="1095555"/>
            <a:ext cx="7102929" cy="515859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MarineNet Helpdesk: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1-888-435-8762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&gt; MarineNet Account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65FC-7479-4944-B2D4-DAB311FAF5E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5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For Those </a:t>
            </a:r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reating New </a:t>
            </a:r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ccount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0" y="6613525"/>
            <a:ext cx="3616325" cy="244475"/>
          </a:xfrm>
        </p:spPr>
        <p:txBody>
          <a:bodyPr/>
          <a:lstStyle/>
          <a:p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613525"/>
            <a:ext cx="2057400" cy="244475"/>
          </a:xfrm>
        </p:spPr>
        <p:txBody>
          <a:bodyPr/>
          <a:lstStyle/>
          <a:p>
            <a:fld id="{3ECF65FC-7479-4944-B2D4-DAB311FAF5E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867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1159873" y="1094105"/>
            <a:ext cx="7609658" cy="4351338"/>
          </a:xfrm>
        </p:spPr>
        <p:txBody>
          <a:bodyPr/>
          <a:lstStyle/>
          <a:p>
            <a:pPr marL="228600" lvl="1"/>
            <a:r>
              <a:rPr lang="en-US" sz="1800" dirty="0" smtClean="0"/>
              <a:t>Open </a:t>
            </a:r>
            <a:r>
              <a:rPr lang="en-US" sz="1800" dirty="0"/>
              <a:t>your browser</a:t>
            </a:r>
          </a:p>
          <a:p>
            <a:r>
              <a:rPr lang="en-US" sz="1800" dirty="0" smtClean="0"/>
              <a:t>Type </a:t>
            </a:r>
            <a:r>
              <a:rPr lang="en-US" sz="1800" dirty="0"/>
              <a:t>in MARINENET into the search box and click on the first option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0" y="6613525"/>
            <a:ext cx="3616325" cy="244475"/>
          </a:xfrm>
        </p:spPr>
        <p:txBody>
          <a:bodyPr/>
          <a:lstStyle/>
          <a:p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613525"/>
            <a:ext cx="2057400" cy="244475"/>
          </a:xfrm>
        </p:spPr>
        <p:txBody>
          <a:bodyPr/>
          <a:lstStyle/>
          <a:p>
            <a:fld id="{3ECF65FC-7479-4944-B2D4-DAB311FAF5E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0196" y="2482309"/>
            <a:ext cx="4070267" cy="24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566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Warning Statement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" t="3045" r="1535" b="31762"/>
          <a:stretch/>
        </p:blipFill>
        <p:spPr>
          <a:xfrm>
            <a:off x="2132516" y="987797"/>
            <a:ext cx="4665100" cy="5490642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65FC-7479-4944-B2D4-DAB311FAF5E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713671" y="5924653"/>
            <a:ext cx="1548442" cy="68841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16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CAUTION: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28650" y="1268083"/>
            <a:ext cx="7886700" cy="490888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After </a:t>
            </a:r>
            <a:r>
              <a:rPr lang="en-US" dirty="0">
                <a:solidFill>
                  <a:schemeClr val="tx1"/>
                </a:solidFill>
              </a:rPr>
              <a:t>creating your </a:t>
            </a:r>
            <a:r>
              <a:rPr lang="en-US" dirty="0" smtClean="0">
                <a:solidFill>
                  <a:schemeClr val="tx1"/>
                </a:solidFill>
              </a:rPr>
              <a:t>account, </a:t>
            </a:r>
            <a:r>
              <a:rPr lang="en-US" dirty="0">
                <a:solidFill>
                  <a:schemeClr val="tx1"/>
                </a:solidFill>
              </a:rPr>
              <a:t>you will need to </a:t>
            </a:r>
            <a:r>
              <a:rPr lang="en-US" sz="4400" u="sng" dirty="0" smtClean="0">
                <a:solidFill>
                  <a:srgbClr val="FF0000"/>
                </a:solidFill>
              </a:rPr>
              <a:t>REMEMBER</a:t>
            </a:r>
            <a:r>
              <a:rPr lang="en-US" dirty="0" smtClean="0"/>
              <a:t> </a:t>
            </a:r>
            <a:r>
              <a:rPr lang="en-US" dirty="0">
                <a:solidFill>
                  <a:schemeClr val="tx1"/>
                </a:solidFill>
              </a:rPr>
              <a:t>what </a:t>
            </a:r>
            <a:r>
              <a:rPr lang="en-US" dirty="0" smtClean="0">
                <a:solidFill>
                  <a:schemeClr val="tx1"/>
                </a:solidFill>
              </a:rPr>
              <a:t>your </a:t>
            </a:r>
            <a:r>
              <a:rPr lang="en-US" sz="4400" u="sng" dirty="0" smtClean="0">
                <a:solidFill>
                  <a:srgbClr val="FF0000"/>
                </a:solidFill>
              </a:rPr>
              <a:t>USERNAME </a:t>
            </a:r>
            <a:r>
              <a:rPr lang="en-US" dirty="0">
                <a:solidFill>
                  <a:schemeClr val="tx1"/>
                </a:solidFill>
              </a:rPr>
              <a:t>and</a:t>
            </a:r>
            <a:r>
              <a:rPr lang="en-US" dirty="0"/>
              <a:t> </a:t>
            </a:r>
            <a:r>
              <a:rPr lang="en-US" sz="4400" u="sng" dirty="0" smtClean="0">
                <a:solidFill>
                  <a:srgbClr val="FF0000"/>
                </a:solidFill>
              </a:rPr>
              <a:t>PASSWORD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is</a:t>
            </a:r>
            <a:r>
              <a:rPr lang="en-US" dirty="0">
                <a:solidFill>
                  <a:schemeClr val="tx1"/>
                </a:solidFill>
              </a:rPr>
              <a:t>. Your username will be automatically created for you and will show on the following pages that you will need to fill out for the account request.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**Without</a:t>
            </a:r>
            <a:r>
              <a:rPr lang="en-US" sz="4400" dirty="0" smtClean="0"/>
              <a:t> </a:t>
            </a:r>
            <a:r>
              <a:rPr lang="en-US" sz="4400" dirty="0">
                <a:solidFill>
                  <a:srgbClr val="FF0000"/>
                </a:solidFill>
              </a:rPr>
              <a:t>your username, you will not be able to log into your account</a:t>
            </a:r>
            <a:r>
              <a:rPr lang="en-US" sz="4400" dirty="0" smtClean="0">
                <a:solidFill>
                  <a:srgbClr val="FF0000"/>
                </a:solidFill>
              </a:rPr>
              <a:t>.**</a:t>
            </a:r>
            <a:r>
              <a:rPr lang="en-US" sz="4400" dirty="0">
                <a:solidFill>
                  <a:srgbClr val="FF0000"/>
                </a:solidFill>
              </a:rPr>
              <a:t/>
            </a:r>
            <a:br>
              <a:rPr lang="en-US" sz="4400" dirty="0">
                <a:solidFill>
                  <a:srgbClr val="FF0000"/>
                </a:solidFill>
              </a:rPr>
            </a:b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65FC-7479-4944-B2D4-DAB311FAF5E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64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65FC-7479-4944-B2D4-DAB311FAF5EC}" type="slidenum">
              <a:rPr lang="en-US" smtClean="0"/>
              <a:t>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t="-80" r="41852"/>
          <a:stretch/>
        </p:blipFill>
        <p:spPr>
          <a:xfrm>
            <a:off x="286770" y="1427928"/>
            <a:ext cx="8538823" cy="393993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939898" y="4330700"/>
            <a:ext cx="2072369" cy="45719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0800000">
            <a:off x="5204126" y="3709597"/>
            <a:ext cx="1992702" cy="16994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01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UNCLASSIFIED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65FC-7479-4944-B2D4-DAB311FAF5EC}" type="slidenum">
              <a:rPr lang="en-US" smtClean="0"/>
              <a:t>9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864" y="1011124"/>
            <a:ext cx="5036792" cy="53990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7732" y="1643219"/>
            <a:ext cx="2135519" cy="3385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Do not select this box!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3705037" y="1228776"/>
            <a:ext cx="1136232" cy="116744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&quot;No&quot; Symbol 9"/>
          <p:cNvSpPr/>
          <p:nvPr/>
        </p:nvSpPr>
        <p:spPr>
          <a:xfrm>
            <a:off x="4300310" y="1556962"/>
            <a:ext cx="469900" cy="511067"/>
          </a:xfrm>
          <a:prstGeom prst="noSmoking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02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4519</TotalTime>
  <Words>250</Words>
  <Application>Microsoft Office PowerPoint</Application>
  <PresentationFormat>On-screen Show (4:3)</PresentationFormat>
  <Paragraphs>60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MarineNet  Moodle  Account Creation </vt:lpstr>
      <vt:lpstr>Already have a MarineNet Account? Do you know your username and password?</vt:lpstr>
      <vt:lpstr>MarineNet Helpdesk: 1-888-435-8762  &gt; MarineNet Account</vt:lpstr>
      <vt:lpstr>For Those Creating New Account</vt:lpstr>
      <vt:lpstr>PowerPoint Presentation</vt:lpstr>
      <vt:lpstr>Warning Statement</vt:lpstr>
      <vt:lpstr>CAUTION: </vt:lpstr>
      <vt:lpstr>PowerPoint Presentation</vt:lpstr>
      <vt:lpstr>PowerPoint Presentation</vt:lpstr>
      <vt:lpstr>PowerPoint Presentation</vt:lpstr>
      <vt:lpstr>Username and Password</vt:lpstr>
      <vt:lpstr>PowerPoint Presentation</vt:lpstr>
      <vt:lpstr>PowerPoint Presentation</vt:lpstr>
      <vt:lpstr>PowerPoint Presentation</vt:lpstr>
      <vt:lpstr>All students will enroll into the Moodle course the first week of class.</vt:lpstr>
    </vt:vector>
  </TitlesOfParts>
  <Company>USMC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Lane CIV Jennie R</dc:creator>
  <cp:lastModifiedBy>Lane CIV Jennie R</cp:lastModifiedBy>
  <cp:revision>220</cp:revision>
  <cp:lastPrinted>2017-02-07T16:39:49Z</cp:lastPrinted>
  <dcterms:created xsi:type="dcterms:W3CDTF">2017-02-07T00:02:25Z</dcterms:created>
  <dcterms:modified xsi:type="dcterms:W3CDTF">2020-08-05T19:40:42Z</dcterms:modified>
</cp:coreProperties>
</file>